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mp2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26"/>
    <p:restoredTop sz="94632"/>
  </p:normalViewPr>
  <p:slideViewPr>
    <p:cSldViewPr snapToGrid="0" snapToObjects="1">
      <p:cViewPr varScale="1">
        <p:scale>
          <a:sx n="76" d="100"/>
          <a:sy n="76" d="100"/>
        </p:scale>
        <p:origin x="208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9A6E8-F406-1A4A-BDA4-344D880E2F92}" type="datetimeFigureOut">
              <a:rPr lang="en-US" smtClean="0"/>
              <a:t>11/6/20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DA0DDF-50D5-A14F-BA2B-BDF05A417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38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CC60-A0AB-B945-8F39-3F08F9AB1727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2049-6D30-FB45-BBB6-B4973DB388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CC60-A0AB-B945-8F39-3F08F9AB1727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2049-6D30-FB45-BBB6-B4973DB388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CC60-A0AB-B945-8F39-3F08F9AB1727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2049-6D30-FB45-BBB6-B4973DB388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CC60-A0AB-B945-8F39-3F08F9AB1727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2049-6D30-FB45-BBB6-B4973DB388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CC60-A0AB-B945-8F39-3F08F9AB1727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2049-6D30-FB45-BBB6-B4973DB388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CC60-A0AB-B945-8F39-3F08F9AB1727}" type="datetimeFigureOut">
              <a:rPr lang="en-US" smtClean="0"/>
              <a:t>11/6/20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2049-6D30-FB45-BBB6-B4973DB388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CC60-A0AB-B945-8F39-3F08F9AB1727}" type="datetimeFigureOut">
              <a:rPr lang="en-US" smtClean="0"/>
              <a:t>11/6/20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2049-6D30-FB45-BBB6-B4973DB388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CC60-A0AB-B945-8F39-3F08F9AB1727}" type="datetimeFigureOut">
              <a:rPr lang="en-US" smtClean="0"/>
              <a:t>11/6/20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2049-6D30-FB45-BBB6-B4973DB388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CC60-A0AB-B945-8F39-3F08F9AB1727}" type="datetimeFigureOut">
              <a:rPr lang="en-US" smtClean="0"/>
              <a:t>11/6/20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2049-6D30-FB45-BBB6-B4973DB388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CC60-A0AB-B945-8F39-3F08F9AB1727}" type="datetimeFigureOut">
              <a:rPr lang="en-US" smtClean="0"/>
              <a:t>11/6/20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2049-6D30-FB45-BBB6-B4973DB388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4CC60-A0AB-B945-8F39-3F08F9AB1727}" type="datetimeFigureOut">
              <a:rPr lang="en-US" smtClean="0"/>
              <a:t>11/6/20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C2049-6D30-FB45-BBB6-B4973DB3883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4CC60-A0AB-B945-8F39-3F08F9AB1727}" type="datetimeFigureOut">
              <a:rPr lang="en-US" smtClean="0"/>
              <a:t>11/6/20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C2049-6D30-FB45-BBB6-B4973DB38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7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emf"/><Relationship Id="rId5" Type="http://schemas.openxmlformats.org/officeDocument/2006/relationships/image" Target="../media/image2.png"/><Relationship Id="rId1" Type="http://schemas.microsoft.com/office/2007/relationships/media" Target="../media/media1.mp2"/><Relationship Id="rId2" Type="http://schemas.openxmlformats.org/officeDocument/2006/relationships/audio" Target="../media/media1.mp2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1.emf"/><Relationship Id="rId5" Type="http://schemas.openxmlformats.org/officeDocument/2006/relationships/image" Target="../media/image2.png"/><Relationship Id="rId1" Type="http://schemas.microsoft.com/office/2007/relationships/media" Target="../media/media10.mp2"/><Relationship Id="rId2" Type="http://schemas.openxmlformats.org/officeDocument/2006/relationships/audio" Target="../media/media10.mp2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2.emf"/><Relationship Id="rId5" Type="http://schemas.openxmlformats.org/officeDocument/2006/relationships/image" Target="../media/image2.png"/><Relationship Id="rId1" Type="http://schemas.microsoft.com/office/2007/relationships/media" Target="../media/media11.mp2"/><Relationship Id="rId2" Type="http://schemas.openxmlformats.org/officeDocument/2006/relationships/audio" Target="../media/media11.mp2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emf"/><Relationship Id="rId5" Type="http://schemas.openxmlformats.org/officeDocument/2006/relationships/image" Target="../media/image2.png"/><Relationship Id="rId1" Type="http://schemas.microsoft.com/office/2007/relationships/media" Target="../media/media12.mp2"/><Relationship Id="rId2" Type="http://schemas.openxmlformats.org/officeDocument/2006/relationships/audio" Target="../media/media12.mp2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emf"/><Relationship Id="rId5" Type="http://schemas.openxmlformats.org/officeDocument/2006/relationships/image" Target="../media/image2.png"/><Relationship Id="rId1" Type="http://schemas.microsoft.com/office/2007/relationships/media" Target="../media/media13.mp2"/><Relationship Id="rId2" Type="http://schemas.openxmlformats.org/officeDocument/2006/relationships/audio" Target="../media/media13.mp2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5.emf"/><Relationship Id="rId5" Type="http://schemas.openxmlformats.org/officeDocument/2006/relationships/image" Target="../media/image2.png"/><Relationship Id="rId1" Type="http://schemas.microsoft.com/office/2007/relationships/media" Target="../media/media14.mp2"/><Relationship Id="rId2" Type="http://schemas.openxmlformats.org/officeDocument/2006/relationships/audio" Target="../media/media14.mp2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6.emf"/><Relationship Id="rId5" Type="http://schemas.openxmlformats.org/officeDocument/2006/relationships/image" Target="../media/image2.png"/><Relationship Id="rId1" Type="http://schemas.microsoft.com/office/2007/relationships/media" Target="../media/media15.mp2"/><Relationship Id="rId2" Type="http://schemas.openxmlformats.org/officeDocument/2006/relationships/audio" Target="../media/media15.mp2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7.emf"/><Relationship Id="rId5" Type="http://schemas.openxmlformats.org/officeDocument/2006/relationships/image" Target="../media/image2.png"/><Relationship Id="rId1" Type="http://schemas.microsoft.com/office/2007/relationships/media" Target="../media/media16.mp2"/><Relationship Id="rId2" Type="http://schemas.openxmlformats.org/officeDocument/2006/relationships/audio" Target="../media/media16.mp2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8.emf"/><Relationship Id="rId5" Type="http://schemas.openxmlformats.org/officeDocument/2006/relationships/image" Target="../media/image2.png"/><Relationship Id="rId1" Type="http://schemas.microsoft.com/office/2007/relationships/media" Target="../media/media17.mp2"/><Relationship Id="rId2" Type="http://schemas.openxmlformats.org/officeDocument/2006/relationships/audio" Target="../media/media17.mp2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9.emf"/><Relationship Id="rId5" Type="http://schemas.openxmlformats.org/officeDocument/2006/relationships/image" Target="../media/image2.png"/><Relationship Id="rId1" Type="http://schemas.microsoft.com/office/2007/relationships/media" Target="../media/media18.mp2"/><Relationship Id="rId2" Type="http://schemas.openxmlformats.org/officeDocument/2006/relationships/audio" Target="../media/media18.mp2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0.emf"/><Relationship Id="rId5" Type="http://schemas.openxmlformats.org/officeDocument/2006/relationships/image" Target="../media/image2.png"/><Relationship Id="rId1" Type="http://schemas.microsoft.com/office/2007/relationships/media" Target="../media/media19.mp2"/><Relationship Id="rId2" Type="http://schemas.openxmlformats.org/officeDocument/2006/relationships/audio" Target="../media/media19.mp2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.emf"/><Relationship Id="rId5" Type="http://schemas.openxmlformats.org/officeDocument/2006/relationships/image" Target="../media/image2.png"/><Relationship Id="rId1" Type="http://schemas.microsoft.com/office/2007/relationships/media" Target="../media/media2.mp2"/><Relationship Id="rId2" Type="http://schemas.openxmlformats.org/officeDocument/2006/relationships/audio" Target="../media/media2.mp2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.emf"/><Relationship Id="rId5" Type="http://schemas.openxmlformats.org/officeDocument/2006/relationships/image" Target="../media/image2.png"/><Relationship Id="rId1" Type="http://schemas.microsoft.com/office/2007/relationships/media" Target="../media/media3.mp2"/><Relationship Id="rId2" Type="http://schemas.openxmlformats.org/officeDocument/2006/relationships/audio" Target="../media/media3.mp2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emf"/><Relationship Id="rId5" Type="http://schemas.openxmlformats.org/officeDocument/2006/relationships/image" Target="../media/image2.png"/><Relationship Id="rId1" Type="http://schemas.microsoft.com/office/2007/relationships/media" Target="../media/media4.mp2"/><Relationship Id="rId2" Type="http://schemas.openxmlformats.org/officeDocument/2006/relationships/audio" Target="../media/media4.mp2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emf"/><Relationship Id="rId5" Type="http://schemas.openxmlformats.org/officeDocument/2006/relationships/image" Target="../media/image2.png"/><Relationship Id="rId1" Type="http://schemas.microsoft.com/office/2007/relationships/media" Target="../media/media5.mp2"/><Relationship Id="rId2" Type="http://schemas.openxmlformats.org/officeDocument/2006/relationships/audio" Target="../media/media5.mp2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emf"/><Relationship Id="rId5" Type="http://schemas.openxmlformats.org/officeDocument/2006/relationships/image" Target="../media/image2.png"/><Relationship Id="rId1" Type="http://schemas.microsoft.com/office/2007/relationships/media" Target="../media/media6.mp2"/><Relationship Id="rId2" Type="http://schemas.openxmlformats.org/officeDocument/2006/relationships/audio" Target="../media/media6.mp2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.emf"/><Relationship Id="rId5" Type="http://schemas.openxmlformats.org/officeDocument/2006/relationships/image" Target="../media/image2.png"/><Relationship Id="rId1" Type="http://schemas.microsoft.com/office/2007/relationships/media" Target="../media/media7.mp2"/><Relationship Id="rId2" Type="http://schemas.openxmlformats.org/officeDocument/2006/relationships/audio" Target="../media/media7.mp2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9.emf"/><Relationship Id="rId5" Type="http://schemas.openxmlformats.org/officeDocument/2006/relationships/image" Target="../media/image2.png"/><Relationship Id="rId1" Type="http://schemas.microsoft.com/office/2007/relationships/media" Target="../media/media8.mp2"/><Relationship Id="rId2" Type="http://schemas.openxmlformats.org/officeDocument/2006/relationships/audio" Target="../media/media8.mp2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0.emf"/><Relationship Id="rId5" Type="http://schemas.openxmlformats.org/officeDocument/2006/relationships/image" Target="../media/image2.png"/><Relationship Id="rId1" Type="http://schemas.microsoft.com/office/2007/relationships/media" Target="../media/media9.mp2"/><Relationship Id="rId2" Type="http://schemas.openxmlformats.org/officeDocument/2006/relationships/audio" Target="../media/media9.mp2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02" y="0"/>
            <a:ext cx="9152404" cy="6858000"/>
          </a:xfrm>
          <a:prstGeom prst="rect">
            <a:avLst/>
          </a:prstGeom>
        </p:spPr>
      </p:pic>
      <p:pic>
        <p:nvPicPr>
          <p:cNvPr id="6" name="S1.m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9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02" y="-1"/>
            <a:ext cx="9148202" cy="6854851"/>
          </a:xfrm>
          <a:prstGeom prst="rect">
            <a:avLst/>
          </a:prstGeom>
        </p:spPr>
      </p:pic>
      <p:pic>
        <p:nvPicPr>
          <p:cNvPr id="3" name="S10.m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202" y="60420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9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49"/>
            <a:ext cx="9148202" cy="6854851"/>
          </a:xfrm>
          <a:prstGeom prst="rect">
            <a:avLst/>
          </a:prstGeom>
        </p:spPr>
      </p:pic>
      <p:pic>
        <p:nvPicPr>
          <p:cNvPr id="3" name="S11.m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02" y="0"/>
            <a:ext cx="9152404" cy="6858000"/>
          </a:xfrm>
          <a:prstGeom prst="rect">
            <a:avLst/>
          </a:prstGeom>
        </p:spPr>
      </p:pic>
      <p:pic>
        <p:nvPicPr>
          <p:cNvPr id="3" name="S12.m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1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02" y="0"/>
            <a:ext cx="9152404" cy="6858000"/>
          </a:xfrm>
          <a:prstGeom prst="rect">
            <a:avLst/>
          </a:prstGeom>
        </p:spPr>
      </p:pic>
      <p:pic>
        <p:nvPicPr>
          <p:cNvPr id="3" name="S13.m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8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49"/>
            <a:ext cx="9144000" cy="6851702"/>
          </a:xfrm>
          <a:prstGeom prst="rect">
            <a:avLst/>
          </a:prstGeom>
        </p:spPr>
      </p:pic>
      <p:pic>
        <p:nvPicPr>
          <p:cNvPr id="3" name="S14.m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49"/>
            <a:ext cx="9148202" cy="6854851"/>
          </a:xfrm>
          <a:prstGeom prst="rect">
            <a:avLst/>
          </a:prstGeom>
        </p:spPr>
      </p:pic>
      <p:pic>
        <p:nvPicPr>
          <p:cNvPr id="3" name="S15.m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7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02" y="0"/>
            <a:ext cx="9152404" cy="6858000"/>
          </a:xfrm>
          <a:prstGeom prst="rect">
            <a:avLst/>
          </a:prstGeom>
        </p:spPr>
      </p:pic>
      <p:pic>
        <p:nvPicPr>
          <p:cNvPr id="3" name="S16.m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82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49"/>
            <a:ext cx="9144000" cy="6851702"/>
          </a:xfrm>
          <a:prstGeom prst="rect">
            <a:avLst/>
          </a:prstGeom>
        </p:spPr>
      </p:pic>
      <p:pic>
        <p:nvPicPr>
          <p:cNvPr id="3" name="S17.m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49"/>
            <a:ext cx="9144000" cy="6851702"/>
          </a:xfrm>
          <a:prstGeom prst="rect">
            <a:avLst/>
          </a:prstGeom>
        </p:spPr>
      </p:pic>
      <p:pic>
        <p:nvPicPr>
          <p:cNvPr id="3" name="S18.m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6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02" y="-1"/>
            <a:ext cx="9148202" cy="6854851"/>
          </a:xfrm>
          <a:prstGeom prst="rect">
            <a:avLst/>
          </a:prstGeom>
        </p:spPr>
      </p:pic>
      <p:pic>
        <p:nvPicPr>
          <p:cNvPr id="3" name="S19.m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20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3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49"/>
            <a:ext cx="9144000" cy="6851702"/>
          </a:xfrm>
          <a:prstGeom prst="rect">
            <a:avLst/>
          </a:prstGeom>
        </p:spPr>
      </p:pic>
      <p:pic>
        <p:nvPicPr>
          <p:cNvPr id="5" name="S2.m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20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49"/>
            <a:ext cx="9144000" cy="6851702"/>
          </a:xfrm>
          <a:prstGeom prst="rect">
            <a:avLst/>
          </a:prstGeom>
        </p:spPr>
      </p:pic>
      <p:pic>
        <p:nvPicPr>
          <p:cNvPr id="3" name="S3.m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20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4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49"/>
            <a:ext cx="9144000" cy="6851702"/>
          </a:xfrm>
          <a:prstGeom prst="rect">
            <a:avLst/>
          </a:prstGeom>
        </p:spPr>
      </p:pic>
      <p:pic>
        <p:nvPicPr>
          <p:cNvPr id="3" name="S4.m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20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49"/>
            <a:ext cx="9144000" cy="6851702"/>
          </a:xfrm>
          <a:prstGeom prst="rect">
            <a:avLst/>
          </a:prstGeom>
        </p:spPr>
      </p:pic>
      <p:pic>
        <p:nvPicPr>
          <p:cNvPr id="3" name="S5.m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49"/>
            <a:ext cx="9144000" cy="6851702"/>
          </a:xfrm>
          <a:prstGeom prst="rect">
            <a:avLst/>
          </a:prstGeom>
        </p:spPr>
      </p:pic>
      <p:pic>
        <p:nvPicPr>
          <p:cNvPr id="3" name="S6.m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20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0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49"/>
            <a:ext cx="9144000" cy="6851702"/>
          </a:xfrm>
          <a:prstGeom prst="rect">
            <a:avLst/>
          </a:prstGeom>
        </p:spPr>
      </p:pic>
      <p:pic>
        <p:nvPicPr>
          <p:cNvPr id="3" name="S7.m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20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3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02" y="-1"/>
            <a:ext cx="9148202" cy="6854851"/>
          </a:xfrm>
          <a:prstGeom prst="rect">
            <a:avLst/>
          </a:prstGeom>
        </p:spPr>
      </p:pic>
      <p:pic>
        <p:nvPicPr>
          <p:cNvPr id="3" name="S8.m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6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02" y="-1"/>
            <a:ext cx="9148202" cy="6854851"/>
          </a:xfrm>
          <a:prstGeom prst="rect">
            <a:avLst/>
          </a:prstGeom>
        </p:spPr>
      </p:pic>
      <p:pic>
        <p:nvPicPr>
          <p:cNvPr id="3" name="S9.mp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1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</TotalTime>
  <Words>0</Words>
  <Application>Microsoft Macintosh PowerPoint</Application>
  <PresentationFormat>On-screen Show (4:3)</PresentationFormat>
  <Paragraphs>0</Paragraphs>
  <Slides>19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Lars Hebenstiel</dc:creator>
  <cp:lastModifiedBy>Lars Hebenstiel</cp:lastModifiedBy>
  <cp:revision>13</cp:revision>
  <dcterms:created xsi:type="dcterms:W3CDTF">2020-11-06T06:10:04Z</dcterms:created>
  <dcterms:modified xsi:type="dcterms:W3CDTF">2020-11-06T07:15:01Z</dcterms:modified>
</cp:coreProperties>
</file>